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43E2-41A2-4D04-8D93-CC90803B4AF6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083-B76D-444A-94F8-AE5DF9536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43E2-41A2-4D04-8D93-CC90803B4AF6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083-B76D-444A-94F8-AE5DF9536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57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43E2-41A2-4D04-8D93-CC90803B4AF6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083-B76D-444A-94F8-AE5DF9536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03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43E2-41A2-4D04-8D93-CC90803B4AF6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083-B76D-444A-94F8-AE5DF9536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0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43E2-41A2-4D04-8D93-CC90803B4AF6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083-B76D-444A-94F8-AE5DF9536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7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43E2-41A2-4D04-8D93-CC90803B4AF6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083-B76D-444A-94F8-AE5DF9536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43E2-41A2-4D04-8D93-CC90803B4AF6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083-B76D-444A-94F8-AE5DF9536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2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43E2-41A2-4D04-8D93-CC90803B4AF6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083-B76D-444A-94F8-AE5DF9536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0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43E2-41A2-4D04-8D93-CC90803B4AF6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083-B76D-444A-94F8-AE5DF9536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5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43E2-41A2-4D04-8D93-CC90803B4AF6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083-B76D-444A-94F8-AE5DF9536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22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43E2-41A2-4D04-8D93-CC90803B4AF6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083-B76D-444A-94F8-AE5DF9536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6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43E2-41A2-4D04-8D93-CC90803B4AF6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CB083-B76D-444A-94F8-AE5DF9536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2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1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3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6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6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9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82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</dc:creator>
  <cp:lastModifiedBy>lisa</cp:lastModifiedBy>
  <cp:revision>1</cp:revision>
  <dcterms:created xsi:type="dcterms:W3CDTF">2017-03-28T08:32:00Z</dcterms:created>
  <dcterms:modified xsi:type="dcterms:W3CDTF">2017-03-28T08:33:02Z</dcterms:modified>
</cp:coreProperties>
</file>